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2B82-2B85-493B-B757-806CBD637591}" v="2" dt="2023-10-24T13:52:21.5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/>
    <p:restoredTop sz="94607"/>
  </p:normalViewPr>
  <p:slideViewPr>
    <p:cSldViewPr>
      <p:cViewPr varScale="1">
        <p:scale>
          <a:sx n="71" d="100"/>
          <a:sy n="71" d="100"/>
        </p:scale>
        <p:origin x="1819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dio Petit A" clId="Web-{A0D42B82-2B85-493B-B757-806CBD637591}"/>
    <pc:docChg chg="addSld delSld">
      <pc:chgData name="Studio Petit A" userId="" providerId="" clId="Web-{A0D42B82-2B85-493B-B757-806CBD637591}" dt="2023-10-24T13:52:21.537" v="1"/>
      <pc:docMkLst>
        <pc:docMk/>
      </pc:docMkLst>
      <pc:sldChg chg="new del">
        <pc:chgData name="Studio Petit A" userId="" providerId="" clId="Web-{A0D42B82-2B85-493B-B757-806CBD637591}" dt="2023-10-24T13:52:21.537" v="1"/>
        <pc:sldMkLst>
          <pc:docMk/>
          <pc:sldMk cId="110003007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333625"/>
            <a:ext cx="1995964" cy="483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5007705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313574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93070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34980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28825"/>
            <a:ext cx="1995964" cy="4838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461698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756286"/>
            <a:ext cx="2432685" cy="1250950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71462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50958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92868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6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52825"/>
            <a:ext cx="3371127" cy="817243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344996"/>
            <a:ext cx="4337563" cy="1227379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193959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" y="0"/>
            <a:ext cx="3599344" cy="1533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1786"/>
          <a:stretch/>
        </p:blipFill>
        <p:spPr>
          <a:xfrm>
            <a:off x="7099300" y="4995705"/>
            <a:ext cx="3594099" cy="259389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  <a:endParaRPr sz="11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467225"/>
            <a:ext cx="3594100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6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143625"/>
            <a:ext cx="3581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8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plugins</a:t>
            </a:r>
            <a:br>
              <a:rPr lang="fr-FR" sz="1800" b="1" dirty="0">
                <a:solidFill>
                  <a:srgbClr val="FFFFFF"/>
                </a:solidFill>
                <a:latin typeface="Mulish"/>
              </a:rPr>
            </a:br>
            <a:r>
              <a:rPr lang="fr-FR" sz="1800" b="1" dirty="0">
                <a:solidFill>
                  <a:srgbClr val="FFFFFF"/>
                </a:solidFill>
                <a:latin typeface="Mulish"/>
              </a:rPr>
              <a:t>for Rhino and SolidWorks.</a:t>
            </a:r>
          </a:p>
          <a:p>
            <a:pPr algn="ctr">
              <a:lnSpc>
                <a:spcPts val="2040"/>
              </a:lnSpc>
            </a:pPr>
            <a:endParaRPr lang="fr-FR" sz="18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2">
            <a:extLst>
              <a:ext uri="{FF2B5EF4-FFF2-40B4-BE49-F238E27FC236}">
                <a16:creationId xmlns:a16="http://schemas.microsoft.com/office/drawing/2014/main" id="{ADF3A85A-515B-B6D4-C344-1BA88D0C76F9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</a:p>
        </p:txBody>
      </p:sp>
      <p:sp>
        <p:nvSpPr>
          <p:cNvPr id="17" name="object 182">
            <a:extLst>
              <a:ext uri="{FF2B5EF4-FFF2-40B4-BE49-F238E27FC236}">
                <a16:creationId xmlns:a16="http://schemas.microsoft.com/office/drawing/2014/main" id="{1BF62596-B2C7-3039-9DD5-CF8B7D0EF362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8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E5DBA79-A71D-BADE-53E3-FF1664690D04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4436AB-C485-B0A2-7222-792366DB2DFA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Plug-ins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dedicated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to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Rhino ou SolidWorks on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3CCDCF3-F23C-FB13-1551-DB1F91E1B820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5A7BA0-1903-4658-606B-2F93EBD1544C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5051B-EC00-BDC3-1D3E-D3D06E5EEB2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521FA0-1A06-22E3-02B1-DD6B3904392E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1B6B6F-AEFB-8F00-EF2F-150D6627D1F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7AA3B2F-50C1-06A9-008D-2CA1D81F402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562225"/>
            <a:ext cx="2984500" cy="4426005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runon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computer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 command 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automation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00225"/>
            <a:ext cx="2984500" cy="2529988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CATIA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CGR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CREO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DXF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FUSION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IFC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IGES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INVENTOR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JT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NAVISWORKS</a:t>
            </a:r>
            <a:br>
              <a:rPr lang="fr-FR" sz="1400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NX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PARASOLID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PDF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RHINO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SOLIDEDGE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</a:t>
            </a:r>
            <a:r>
              <a:rPr lang="fr-FR" sz="1400" b="1" spc="-5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4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STEP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STL…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766896"/>
            <a:ext cx="4724400" cy="87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CROSSMANAGER</a:t>
            </a:r>
            <a:endParaRPr sz="2000" dirty="0">
              <a:solidFill>
                <a:schemeClr val="accent3"/>
              </a:solidFill>
              <a:latin typeface="Mulish-ExtraBold"/>
              <a:cs typeface="Mulish-ExtraBold"/>
            </a:endParaRPr>
          </a:p>
          <a:p>
            <a:pPr marL="12700" marR="5080" algn="ctr">
              <a:lnSpc>
                <a:spcPts val="2200"/>
              </a:lnSpc>
              <a:spcBef>
                <a:spcPts val="40"/>
              </a:spcBef>
            </a:pP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Hundreds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of solutions</a:t>
            </a:r>
            <a:b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</a:b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to exchange </a:t>
            </a: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technical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data</a:t>
            </a:r>
            <a:endParaRPr lang="fr-FR" sz="1800" dirty="0">
              <a:latin typeface="Mulish-SemiBold"/>
              <a:cs typeface="Mulish-SemiBold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201545" cy="76431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8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43425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>
              <a:lnSpc>
                <a:spcPts val="1680"/>
              </a:lnSpc>
            </a:pP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Discover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also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plugins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for Rhino and SolidWorks.</a:t>
            </a:r>
          </a:p>
          <a:p>
            <a:pPr marL="29845" marR="60960" algn="ctr">
              <a:lnSpc>
                <a:spcPts val="1680"/>
              </a:lnSpc>
            </a:pPr>
            <a:endParaRPr lang="fr-FR" sz="1400" b="1" spc="-25" dirty="0">
              <a:solidFill>
                <a:srgbClr val="FFFFFF"/>
              </a:solidFill>
              <a:latin typeface="Mulish"/>
              <a:cs typeface="Mulish"/>
            </a:endParaRPr>
          </a:p>
          <a:p>
            <a:pPr marL="29845" marR="60960" algn="ctr">
              <a:lnSpc>
                <a:spcPts val="1680"/>
              </a:lnSpc>
            </a:pP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Visit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web site!</a:t>
            </a:r>
            <a:endParaRPr lang="fr-FR"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drawing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r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epr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29311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6067425"/>
            <a:ext cx="3594099" cy="112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CAO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BOM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CAE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CAM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PLM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M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TROLOG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Y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47320" algn="ctr">
              <a:lnSpc>
                <a:spcPct val="100000"/>
              </a:lnSpc>
              <a:spcBef>
                <a:spcPts val="560"/>
              </a:spcBef>
            </a:pP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CONSTRUCTION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…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530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lvl="2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Growing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scopes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of application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190625"/>
            <a:ext cx="3594100" cy="3548841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Reliable and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complete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conversions,</a:t>
            </a: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Configuration options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meet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Easy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install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 no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for cad software,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Intuitive to use,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updates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compatibility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versions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of CAD software.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87889"/>
            <a:ext cx="2979526" cy="181185"/>
            <a:chOff x="4119775" y="5887889"/>
            <a:chExt cx="2979526" cy="181185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87889"/>
              <a:ext cx="2687352" cy="17953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05625"/>
            <a:ext cx="2979526" cy="333425"/>
            <a:chOff x="4119775" y="7030237"/>
            <a:chExt cx="2979526" cy="333425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7030237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125641"/>
            <a:ext cx="2979526" cy="333425"/>
            <a:chOff x="4119775" y="6204878"/>
            <a:chExt cx="2979526" cy="333425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14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15633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839786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4425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670</Words>
  <Application>Microsoft Office PowerPoint</Application>
  <PresentationFormat>Personnalisé</PresentationFormat>
  <Paragraphs>89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Mulish</vt:lpstr>
      <vt:lpstr>Mulish SemiBold</vt:lpstr>
      <vt:lpstr>Mulish-ExtraBold</vt:lpstr>
      <vt:lpstr>Mulish-SemiBold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cp:lastModifiedBy>Christine FORTUNIER</cp:lastModifiedBy>
  <cp:revision>80</cp:revision>
  <dcterms:created xsi:type="dcterms:W3CDTF">2023-07-25T14:01:21Z</dcterms:created>
  <dcterms:modified xsi:type="dcterms:W3CDTF">2024-06-04T14:52:47Z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